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Nunito"/>
      <p:regular r:id="rId23"/>
      <p:bold r:id="rId24"/>
      <p:italic r:id="rId25"/>
      <p:boldItalic r:id="rId26"/>
    </p:embeddedFont>
    <p:embeddedFont>
      <p:font typeface="Maven Pro"/>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Nunito-bold.fntdata"/><Relationship Id="rId23" Type="http://schemas.openxmlformats.org/officeDocument/2006/relationships/font" Target="fonts/Nuni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boldItalic.fntdata"/><Relationship Id="rId25" Type="http://schemas.openxmlformats.org/officeDocument/2006/relationships/font" Target="fonts/Nunito-italic.fntdata"/><Relationship Id="rId28" Type="http://schemas.openxmlformats.org/officeDocument/2006/relationships/font" Target="fonts/MavenPro-bold.fntdata"/><Relationship Id="rId27" Type="http://schemas.openxmlformats.org/officeDocument/2006/relationships/font" Target="fonts/MavenPr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Google Shape;295;g41b318e5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41b318e5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Google Shape;300;g41b318e58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41b318e58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Google Shape;34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Google Shape;351;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Google Shape;356;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Google Shape;374;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2"/>
              <a:chOff x="7343003" y="4453711"/>
              <a:chExt cx="316800" cy="688512"/>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9" name="Google Shape;29;p2"/>
          <p:cNvGrpSpPr/>
          <p:nvPr/>
        </p:nvGrpSpPr>
        <p:grpSpPr>
          <a:xfrm>
            <a:off x="5043503" y="0"/>
            <a:ext cx="3814072" cy="3839101"/>
            <a:chOff x="5043503" y="0"/>
            <a:chExt cx="3814072" cy="3839101"/>
          </a:xfrm>
        </p:grpSpPr>
        <p:sp>
          <p:nvSpPr>
            <p:cNvPr id="30" name="Google Shape;30;p2"/>
            <p:cNvSpPr/>
            <p:nvPr/>
          </p:nvSpPr>
          <p:spPr>
            <a:xfrm>
              <a:off x="8460975" y="1817775"/>
              <a:ext cx="396600" cy="3966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
            <p:cNvSpPr/>
            <p:nvPr/>
          </p:nvSpPr>
          <p:spPr>
            <a:xfrm rot="-9830444">
              <a:off x="6469759" y="3480728"/>
              <a:ext cx="320148" cy="320148"/>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
              <p:cNvSpPr/>
              <p:nvPr/>
            </p:nvSpPr>
            <p:spPr>
              <a:xfrm rot="5400000">
                <a:off x="6954988" y="2930398"/>
                <a:ext cx="749700" cy="7497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 name="Google Shape;37;p2"/>
            <p:cNvGrpSpPr/>
            <p:nvPr/>
          </p:nvGrpSpPr>
          <p:grpSpPr>
            <a:xfrm>
              <a:off x="7952721"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 name="Google Shape;40;p2"/>
            <p:cNvSpPr/>
            <p:nvPr/>
          </p:nvSpPr>
          <p:spPr>
            <a:xfrm>
              <a:off x="5399840" y="356365"/>
              <a:ext cx="2577000" cy="25770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
            <p:cNvSpPr/>
            <p:nvPr/>
          </p:nvSpPr>
          <p:spPr>
            <a:xfrm rot="2043858">
              <a:off x="5503813" y="460310"/>
              <a:ext cx="2369480" cy="236948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 name="Google Shape;46;p2"/>
          <p:cNvSpPr txBox="1"/>
          <p:nvPr>
            <p:ph type="ctrTitle"/>
          </p:nvPr>
        </p:nvSpPr>
        <p:spPr>
          <a:xfrm>
            <a:off x="824000" y="1613813"/>
            <a:ext cx="4255500" cy="1872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1600"/>
              <a:buNone/>
              <a:defRPr sz="1600">
                <a:solidFill>
                  <a:schemeClr val="lt1"/>
                </a:solidFill>
              </a:defRPr>
            </a:lvl1pPr>
            <a:lvl2pPr lvl="1" algn="l">
              <a:lnSpc>
                <a:spcPct val="100000"/>
              </a:lnSpc>
              <a:spcBef>
                <a:spcPts val="0"/>
              </a:spcBef>
              <a:spcAft>
                <a:spcPts val="0"/>
              </a:spcAft>
              <a:buClr>
                <a:schemeClr val="lt1"/>
              </a:buClr>
              <a:buSzPts val="1600"/>
              <a:buNone/>
              <a:defRPr sz="1600">
                <a:solidFill>
                  <a:schemeClr val="lt1"/>
                </a:solidFill>
              </a:defRPr>
            </a:lvl2pPr>
            <a:lvl3pPr lvl="2" algn="l">
              <a:lnSpc>
                <a:spcPct val="100000"/>
              </a:lnSpc>
              <a:spcBef>
                <a:spcPts val="0"/>
              </a:spcBef>
              <a:spcAft>
                <a:spcPts val="0"/>
              </a:spcAft>
              <a:buClr>
                <a:schemeClr val="lt1"/>
              </a:buClr>
              <a:buSzPts val="1600"/>
              <a:buNone/>
              <a:defRPr sz="1600">
                <a:solidFill>
                  <a:schemeClr val="lt1"/>
                </a:solidFill>
              </a:defRPr>
            </a:lvl3pPr>
            <a:lvl4pPr lvl="3" algn="l">
              <a:lnSpc>
                <a:spcPct val="100000"/>
              </a:lnSpc>
              <a:spcBef>
                <a:spcPts val="0"/>
              </a:spcBef>
              <a:spcAft>
                <a:spcPts val="0"/>
              </a:spcAft>
              <a:buClr>
                <a:schemeClr val="lt1"/>
              </a:buClr>
              <a:buSzPts val="1600"/>
              <a:buNone/>
              <a:defRPr sz="1600">
                <a:solidFill>
                  <a:schemeClr val="lt1"/>
                </a:solidFill>
              </a:defRPr>
            </a:lvl4pPr>
            <a:lvl5pPr lvl="4" algn="l">
              <a:lnSpc>
                <a:spcPct val="100000"/>
              </a:lnSpc>
              <a:spcBef>
                <a:spcPts val="0"/>
              </a:spcBef>
              <a:spcAft>
                <a:spcPts val="0"/>
              </a:spcAft>
              <a:buClr>
                <a:schemeClr val="lt1"/>
              </a:buClr>
              <a:buSzPts val="1600"/>
              <a:buNone/>
              <a:defRPr sz="1600">
                <a:solidFill>
                  <a:schemeClr val="lt1"/>
                </a:solidFill>
              </a:defRPr>
            </a:lvl5pPr>
            <a:lvl6pPr lvl="5" algn="l">
              <a:lnSpc>
                <a:spcPct val="100000"/>
              </a:lnSpc>
              <a:spcBef>
                <a:spcPts val="0"/>
              </a:spcBef>
              <a:spcAft>
                <a:spcPts val="0"/>
              </a:spcAft>
              <a:buClr>
                <a:schemeClr val="lt1"/>
              </a:buClr>
              <a:buSzPts val="1600"/>
              <a:buNone/>
              <a:defRPr sz="1600">
                <a:solidFill>
                  <a:schemeClr val="lt1"/>
                </a:solidFill>
              </a:defRPr>
            </a:lvl6pPr>
            <a:lvl7pPr lvl="6" algn="l">
              <a:lnSpc>
                <a:spcPct val="100000"/>
              </a:lnSpc>
              <a:spcBef>
                <a:spcPts val="0"/>
              </a:spcBef>
              <a:spcAft>
                <a:spcPts val="0"/>
              </a:spcAft>
              <a:buClr>
                <a:schemeClr val="lt1"/>
              </a:buClr>
              <a:buSzPts val="1600"/>
              <a:buNone/>
              <a:defRPr sz="1600">
                <a:solidFill>
                  <a:schemeClr val="lt1"/>
                </a:solidFill>
              </a:defRPr>
            </a:lvl7pPr>
            <a:lvl8pPr lvl="7" algn="l">
              <a:lnSpc>
                <a:spcPct val="100000"/>
              </a:lnSpc>
              <a:spcBef>
                <a:spcPts val="0"/>
              </a:spcBef>
              <a:spcAft>
                <a:spcPts val="0"/>
              </a:spcAft>
              <a:buClr>
                <a:schemeClr val="lt1"/>
              </a:buClr>
              <a:buSzPts val="1600"/>
              <a:buNone/>
              <a:defRPr sz="1600">
                <a:solidFill>
                  <a:schemeClr val="lt1"/>
                </a:solidFill>
              </a:defRPr>
            </a:lvl8pPr>
            <a:lvl9pPr lvl="8" algn="l">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9" name="Shape 49"/>
        <p:cNvGrpSpPr/>
        <p:nvPr/>
      </p:nvGrpSpPr>
      <p:grpSpPr>
        <a:xfrm>
          <a:off x="0" y="0"/>
          <a:ext cx="0" cy="0"/>
          <a:chOff x="0" y="0"/>
          <a:chExt cx="0" cy="0"/>
        </a:xfrm>
      </p:grpSpPr>
      <p:grpSp>
        <p:nvGrpSpPr>
          <p:cNvPr id="50" name="Google Shape;50;p3"/>
          <p:cNvGrpSpPr/>
          <p:nvPr/>
        </p:nvGrpSpPr>
        <p:grpSpPr>
          <a:xfrm>
            <a:off x="625966" y="299376"/>
            <a:ext cx="999312" cy="999312"/>
            <a:chOff x="348199" y="179450"/>
            <a:chExt cx="1116300" cy="1116300"/>
          </a:xfrm>
        </p:grpSpPr>
        <p:sp>
          <p:nvSpPr>
            <p:cNvPr id="51" name="Google Shape;51;p3"/>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3"/>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 name="Google Shape;53;p3"/>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4" name="Google Shape;54;p3"/>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55" name="Google Shape;55;p3"/>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56" name="Shape 56"/>
        <p:cNvGrpSpPr/>
        <p:nvPr/>
      </p:nvGrpSpPr>
      <p:grpSpPr>
        <a:xfrm>
          <a:off x="0" y="0"/>
          <a:ext cx="0" cy="0"/>
          <a:chOff x="0" y="0"/>
          <a:chExt cx="0" cy="0"/>
        </a:xfrm>
      </p:grpSpPr>
      <p:grpSp>
        <p:nvGrpSpPr>
          <p:cNvPr id="57" name="Google Shape;57;p4"/>
          <p:cNvGrpSpPr/>
          <p:nvPr/>
        </p:nvGrpSpPr>
        <p:grpSpPr>
          <a:xfrm>
            <a:off x="625966" y="299376"/>
            <a:ext cx="999312" cy="999312"/>
            <a:chOff x="348199" y="179450"/>
            <a:chExt cx="1116300" cy="1116300"/>
          </a:xfrm>
        </p:grpSpPr>
        <p:sp>
          <p:nvSpPr>
            <p:cNvPr id="58" name="Google Shape;58;p4"/>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4"/>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 name="Google Shape;60;p4"/>
          <p:cNvSpPr txBox="1"/>
          <p:nvPr>
            <p:ph type="title"/>
          </p:nvPr>
        </p:nvSpPr>
        <p:spPr>
          <a:xfrm>
            <a:off x="1303800" y="598575"/>
            <a:ext cx="3430500" cy="199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1" name="Google Shape;61;p4"/>
          <p:cNvSpPr txBox="1"/>
          <p:nvPr>
            <p:ph idx="1" type="subTitle"/>
          </p:nvPr>
        </p:nvSpPr>
        <p:spPr>
          <a:xfrm>
            <a:off x="1303800" y="2743203"/>
            <a:ext cx="3430500" cy="726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62" name="Google Shape;62;p4"/>
          <p:cNvSpPr txBox="1"/>
          <p:nvPr>
            <p:ph idx="2" type="body"/>
          </p:nvPr>
        </p:nvSpPr>
        <p:spPr>
          <a:xfrm>
            <a:off x="4903700" y="661000"/>
            <a:ext cx="3430500" cy="3870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63" name="Google Shape;63;p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5"/>
          <p:cNvGrpSpPr/>
          <p:nvPr/>
        </p:nvGrpSpPr>
        <p:grpSpPr>
          <a:xfrm>
            <a:off x="146769" y="3406"/>
            <a:ext cx="1233214" cy="1384535"/>
            <a:chOff x="146769" y="3406"/>
            <a:chExt cx="1233214" cy="1384535"/>
          </a:xfrm>
        </p:grpSpPr>
        <p:grpSp>
          <p:nvGrpSpPr>
            <p:cNvPr id="66" name="Google Shape;66;p5"/>
            <p:cNvGrpSpPr/>
            <p:nvPr/>
          </p:nvGrpSpPr>
          <p:grpSpPr>
            <a:xfrm>
              <a:off x="1063183" y="3406"/>
              <a:ext cx="316800" cy="688513"/>
              <a:chOff x="1063183" y="3406"/>
              <a:chExt cx="316800" cy="688513"/>
            </a:xfrm>
          </p:grpSpPr>
          <p:sp>
            <p:nvSpPr>
              <p:cNvPr id="67" name="Google Shape;67;p5"/>
              <p:cNvSpPr/>
              <p:nvPr/>
            </p:nvSpPr>
            <p:spPr>
              <a:xfrm rot="10800000">
                <a:off x="1063183"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5"/>
              <p:cNvSpPr/>
              <p:nvPr/>
            </p:nvSpPr>
            <p:spPr>
              <a:xfrm rot="10800000">
                <a:off x="1063183"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9" name="Google Shape;69;p5"/>
            <p:cNvGrpSpPr/>
            <p:nvPr/>
          </p:nvGrpSpPr>
          <p:grpSpPr>
            <a:xfrm>
              <a:off x="604976" y="3406"/>
              <a:ext cx="316800" cy="1036524"/>
              <a:chOff x="604976" y="3406"/>
              <a:chExt cx="316800" cy="1036524"/>
            </a:xfrm>
          </p:grpSpPr>
          <p:sp>
            <p:nvSpPr>
              <p:cNvPr id="70" name="Google Shape;70;p5"/>
              <p:cNvSpPr/>
              <p:nvPr/>
            </p:nvSpPr>
            <p:spPr>
              <a:xfrm rot="10800000">
                <a:off x="604976"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5"/>
              <p:cNvSpPr/>
              <p:nvPr/>
            </p:nvSpPr>
            <p:spPr>
              <a:xfrm rot="10800000">
                <a:off x="604976" y="343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5"/>
              <p:cNvSpPr/>
              <p:nvPr/>
            </p:nvSpPr>
            <p:spPr>
              <a:xfrm rot="10800000">
                <a:off x="604976"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3" name="Google Shape;73;p5"/>
            <p:cNvGrpSpPr/>
            <p:nvPr/>
          </p:nvGrpSpPr>
          <p:grpSpPr>
            <a:xfrm>
              <a:off x="146769" y="3406"/>
              <a:ext cx="316800" cy="1384535"/>
              <a:chOff x="146769" y="3406"/>
              <a:chExt cx="316800" cy="1384535"/>
            </a:xfrm>
          </p:grpSpPr>
          <p:sp>
            <p:nvSpPr>
              <p:cNvPr id="74" name="Google Shape;74;p5"/>
              <p:cNvSpPr/>
              <p:nvPr/>
            </p:nvSpPr>
            <p:spPr>
              <a:xfrm rot="10800000">
                <a:off x="146769"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5"/>
              <p:cNvSpPr/>
              <p:nvPr/>
            </p:nvSpPr>
            <p:spPr>
              <a:xfrm rot="10800000">
                <a:off x="146769" y="3441"/>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5"/>
              <p:cNvSpPr/>
              <p:nvPr/>
            </p:nvSpPr>
            <p:spPr>
              <a:xfrm rot="10800000">
                <a:off x="146769" y="343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5"/>
              <p:cNvSpPr/>
              <p:nvPr/>
            </p:nvSpPr>
            <p:spPr>
              <a:xfrm rot="10800000">
                <a:off x="146769"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78" name="Google Shape;78;p5"/>
          <p:cNvGrpSpPr/>
          <p:nvPr/>
        </p:nvGrpSpPr>
        <p:grpSpPr>
          <a:xfrm>
            <a:off x="6775084" y="2904008"/>
            <a:ext cx="2186147" cy="2239500"/>
            <a:chOff x="6775084" y="2904008"/>
            <a:chExt cx="2186147" cy="2239500"/>
          </a:xfrm>
        </p:grpSpPr>
        <p:grpSp>
          <p:nvGrpSpPr>
            <p:cNvPr id="79" name="Google Shape;79;p5"/>
            <p:cNvGrpSpPr/>
            <p:nvPr/>
          </p:nvGrpSpPr>
          <p:grpSpPr>
            <a:xfrm>
              <a:off x="6775084" y="4253708"/>
              <a:ext cx="409500" cy="889800"/>
              <a:chOff x="6775084" y="4253708"/>
              <a:chExt cx="409500" cy="889800"/>
            </a:xfrm>
          </p:grpSpPr>
          <p:sp>
            <p:nvSpPr>
              <p:cNvPr id="80" name="Google Shape;80;p5"/>
              <p:cNvSpPr/>
              <p:nvPr/>
            </p:nvSpPr>
            <p:spPr>
              <a:xfrm>
                <a:off x="6775084"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5"/>
              <p:cNvSpPr/>
              <p:nvPr/>
            </p:nvSpPr>
            <p:spPr>
              <a:xfrm>
                <a:off x="6775084"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2" name="Google Shape;82;p5"/>
            <p:cNvGrpSpPr/>
            <p:nvPr/>
          </p:nvGrpSpPr>
          <p:grpSpPr>
            <a:xfrm>
              <a:off x="7367299" y="3804008"/>
              <a:ext cx="409500" cy="1339500"/>
              <a:chOff x="7367299" y="3804008"/>
              <a:chExt cx="409500" cy="1339500"/>
            </a:xfrm>
          </p:grpSpPr>
          <p:sp>
            <p:nvSpPr>
              <p:cNvPr id="83" name="Google Shape;83;p5"/>
              <p:cNvSpPr/>
              <p:nvPr/>
            </p:nvSpPr>
            <p:spPr>
              <a:xfrm>
                <a:off x="7367299"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5"/>
              <p:cNvSpPr/>
              <p:nvPr/>
            </p:nvSpPr>
            <p:spPr>
              <a:xfrm>
                <a:off x="7367299"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5"/>
              <p:cNvSpPr/>
              <p:nvPr/>
            </p:nvSpPr>
            <p:spPr>
              <a:xfrm>
                <a:off x="7367299"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6" name="Google Shape;86;p5"/>
            <p:cNvGrpSpPr/>
            <p:nvPr/>
          </p:nvGrpSpPr>
          <p:grpSpPr>
            <a:xfrm>
              <a:off x="7959516" y="3354008"/>
              <a:ext cx="409500" cy="1789500"/>
              <a:chOff x="7959516" y="3354008"/>
              <a:chExt cx="409500" cy="1789500"/>
            </a:xfrm>
          </p:grpSpPr>
          <p:sp>
            <p:nvSpPr>
              <p:cNvPr id="87" name="Google Shape;87;p5"/>
              <p:cNvSpPr/>
              <p:nvPr/>
            </p:nvSpPr>
            <p:spPr>
              <a:xfrm>
                <a:off x="7959516"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5"/>
              <p:cNvSpPr/>
              <p:nvPr/>
            </p:nvSpPr>
            <p:spPr>
              <a:xfrm>
                <a:off x="7959516" y="3354008"/>
                <a:ext cx="409500" cy="178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5"/>
              <p:cNvSpPr/>
              <p:nvPr/>
            </p:nvSpPr>
            <p:spPr>
              <a:xfrm>
                <a:off x="7959516"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5"/>
              <p:cNvSpPr/>
              <p:nvPr/>
            </p:nvSpPr>
            <p:spPr>
              <a:xfrm>
                <a:off x="7959516"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1" name="Google Shape;91;p5"/>
            <p:cNvGrpSpPr/>
            <p:nvPr/>
          </p:nvGrpSpPr>
          <p:grpSpPr>
            <a:xfrm>
              <a:off x="8551731" y="2904008"/>
              <a:ext cx="409500" cy="2239500"/>
              <a:chOff x="8551731" y="2904008"/>
              <a:chExt cx="409500" cy="2239500"/>
            </a:xfrm>
          </p:grpSpPr>
          <p:sp>
            <p:nvSpPr>
              <p:cNvPr id="92" name="Google Shape;92;p5"/>
              <p:cNvSpPr/>
              <p:nvPr/>
            </p:nvSpPr>
            <p:spPr>
              <a:xfrm>
                <a:off x="8551731"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5"/>
              <p:cNvSpPr/>
              <p:nvPr/>
            </p:nvSpPr>
            <p:spPr>
              <a:xfrm>
                <a:off x="8551731" y="3354008"/>
                <a:ext cx="409500" cy="178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5"/>
              <p:cNvSpPr/>
              <p:nvPr/>
            </p:nvSpPr>
            <p:spPr>
              <a:xfrm>
                <a:off x="8551731"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5"/>
              <p:cNvSpPr/>
              <p:nvPr/>
            </p:nvSpPr>
            <p:spPr>
              <a:xfrm>
                <a:off x="8551731" y="2904008"/>
                <a:ext cx="409500" cy="22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5"/>
              <p:cNvSpPr/>
              <p:nvPr/>
            </p:nvSpPr>
            <p:spPr>
              <a:xfrm>
                <a:off x="8551731"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97" name="Google Shape;97;p5"/>
          <p:cNvSpPr txBox="1"/>
          <p:nvPr>
            <p:ph type="title"/>
          </p:nvPr>
        </p:nvSpPr>
        <p:spPr>
          <a:xfrm>
            <a:off x="824000" y="1613825"/>
            <a:ext cx="5857800" cy="1872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98" name="Google Shape;98;p5"/>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 name="Google Shape;103;p6"/>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6"/>
          <p:cNvSpPr txBox="1"/>
          <p:nvPr>
            <p:ph idx="1" type="body"/>
          </p:nvPr>
        </p:nvSpPr>
        <p:spPr>
          <a:xfrm>
            <a:off x="1303800" y="1990050"/>
            <a:ext cx="3430500" cy="25416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105" name="Google Shape;105;p6"/>
          <p:cNvSpPr txBox="1"/>
          <p:nvPr>
            <p:ph idx="2" type="body"/>
          </p:nvPr>
        </p:nvSpPr>
        <p:spPr>
          <a:xfrm>
            <a:off x="4903650" y="1990050"/>
            <a:ext cx="3430500" cy="25416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106" name="Google Shape;106;p6"/>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07" name="Shape 107"/>
        <p:cNvGrpSpPr/>
        <p:nvPr/>
      </p:nvGrpSpPr>
      <p:grpSpPr>
        <a:xfrm>
          <a:off x="0" y="0"/>
          <a:ext cx="0" cy="0"/>
          <a:chOff x="0" y="0"/>
          <a:chExt cx="0" cy="0"/>
        </a:xfrm>
      </p:grpSpPr>
      <p:grpSp>
        <p:nvGrpSpPr>
          <p:cNvPr id="108" name="Google Shape;108;p7"/>
          <p:cNvGrpSpPr/>
          <p:nvPr/>
        </p:nvGrpSpPr>
        <p:grpSpPr>
          <a:xfrm>
            <a:off x="625966" y="299376"/>
            <a:ext cx="999312" cy="999312"/>
            <a:chOff x="348199" y="179450"/>
            <a:chExt cx="1116300" cy="1116300"/>
          </a:xfrm>
        </p:grpSpPr>
        <p:sp>
          <p:nvSpPr>
            <p:cNvPr id="109" name="Google Shape;109;p7"/>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7"/>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1" name="Google Shape;111;p7"/>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2" name="Google Shape;112;p7"/>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113" name="Shape 113"/>
        <p:cNvGrpSpPr/>
        <p:nvPr/>
      </p:nvGrpSpPr>
      <p:grpSpPr>
        <a:xfrm>
          <a:off x="0" y="0"/>
          <a:ext cx="0" cy="0"/>
          <a:chOff x="0" y="0"/>
          <a:chExt cx="0" cy="0"/>
        </a:xfrm>
      </p:grpSpPr>
      <p:grpSp>
        <p:nvGrpSpPr>
          <p:cNvPr id="114" name="Google Shape;114;p8"/>
          <p:cNvGrpSpPr/>
          <p:nvPr/>
        </p:nvGrpSpPr>
        <p:grpSpPr>
          <a:xfrm>
            <a:off x="625966" y="299376"/>
            <a:ext cx="999312" cy="999312"/>
            <a:chOff x="348199" y="179450"/>
            <a:chExt cx="1116300" cy="1116300"/>
          </a:xfrm>
        </p:grpSpPr>
        <p:sp>
          <p:nvSpPr>
            <p:cNvPr id="115" name="Google Shape;115;p8"/>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8"/>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7" name="Google Shape;117;p8"/>
          <p:cNvSpPr txBox="1"/>
          <p:nvPr>
            <p:ph type="title"/>
          </p:nvPr>
        </p:nvSpPr>
        <p:spPr>
          <a:xfrm>
            <a:off x="1303800" y="598575"/>
            <a:ext cx="3312000" cy="1590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8" name="Google Shape;118;p8"/>
          <p:cNvSpPr txBox="1"/>
          <p:nvPr>
            <p:ph idx="1" type="body"/>
          </p:nvPr>
        </p:nvSpPr>
        <p:spPr>
          <a:xfrm>
            <a:off x="1303800" y="2309675"/>
            <a:ext cx="3312000" cy="22218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119" name="Google Shape;119;p8"/>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dk1"/>
        </a:solidFill>
      </p:bgPr>
    </p:bg>
    <p:spTree>
      <p:nvGrpSpPr>
        <p:cNvPr id="120" name="Shape 120"/>
        <p:cNvGrpSpPr/>
        <p:nvPr/>
      </p:nvGrpSpPr>
      <p:grpSpPr>
        <a:xfrm>
          <a:off x="0" y="0"/>
          <a:ext cx="0" cy="0"/>
          <a:chOff x="0" y="0"/>
          <a:chExt cx="0" cy="0"/>
        </a:xfrm>
      </p:grpSpPr>
      <p:grpSp>
        <p:nvGrpSpPr>
          <p:cNvPr id="121" name="Google Shape;121;p9"/>
          <p:cNvGrpSpPr/>
          <p:nvPr/>
        </p:nvGrpSpPr>
        <p:grpSpPr>
          <a:xfrm>
            <a:off x="6866714" y="1256"/>
            <a:ext cx="2267379" cy="2601741"/>
            <a:chOff x="6790514" y="1256"/>
            <a:chExt cx="2267379" cy="2601741"/>
          </a:xfrm>
        </p:grpSpPr>
        <p:grpSp>
          <p:nvGrpSpPr>
            <p:cNvPr id="122" name="Google Shape;122;p9"/>
            <p:cNvGrpSpPr/>
            <p:nvPr/>
          </p:nvGrpSpPr>
          <p:grpSpPr>
            <a:xfrm>
              <a:off x="7067535" y="1256"/>
              <a:ext cx="1990358" cy="1990303"/>
              <a:chOff x="7067535" y="1256"/>
              <a:chExt cx="1990358" cy="1990303"/>
            </a:xfrm>
          </p:grpSpPr>
          <p:sp>
            <p:nvSpPr>
              <p:cNvPr id="123" name="Google Shape;123;p9"/>
              <p:cNvSpPr/>
              <p:nvPr/>
            </p:nvSpPr>
            <p:spPr>
              <a:xfrm rot="-8648551">
                <a:off x="7594313" y="527721"/>
                <a:ext cx="937226" cy="937226"/>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9"/>
              <p:cNvSpPr/>
              <p:nvPr/>
            </p:nvSpPr>
            <p:spPr>
              <a:xfrm rot="-8648551">
                <a:off x="7594313" y="527721"/>
                <a:ext cx="937226" cy="937226"/>
              </a:xfrm>
              <a:prstGeom prst="pie">
                <a:avLst>
                  <a:gd fmla="val 19376841"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9"/>
              <p:cNvSpPr/>
              <p:nvPr/>
            </p:nvSpPr>
            <p:spPr>
              <a:xfrm rot="-8649154">
                <a:off x="7349891" y="283705"/>
                <a:ext cx="1425647" cy="14254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6" name="Google Shape;126;p9"/>
            <p:cNvGrpSpPr/>
            <p:nvPr/>
          </p:nvGrpSpPr>
          <p:grpSpPr>
            <a:xfrm>
              <a:off x="8207126" y="1807997"/>
              <a:ext cx="795000" cy="795000"/>
              <a:chOff x="8207126" y="1807997"/>
              <a:chExt cx="795000" cy="795000"/>
            </a:xfrm>
          </p:grpSpPr>
          <p:sp>
            <p:nvSpPr>
              <p:cNvPr id="127" name="Google Shape;127;p9"/>
              <p:cNvSpPr/>
              <p:nvPr/>
            </p:nvSpPr>
            <p:spPr>
              <a:xfrm rot="2152054">
                <a:off x="8319942" y="1920813"/>
                <a:ext cx="569367" cy="569367"/>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9"/>
              <p:cNvSpPr/>
              <p:nvPr/>
            </p:nvSpPr>
            <p:spPr>
              <a:xfrm rot="2150259">
                <a:off x="8408218" y="2008610"/>
                <a:ext cx="393004" cy="3930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9"/>
              <p:cNvSpPr/>
              <p:nvPr/>
            </p:nvSpPr>
            <p:spPr>
              <a:xfrm rot="2150259">
                <a:off x="8408218" y="2008610"/>
                <a:ext cx="393004" cy="393004"/>
              </a:xfrm>
              <a:prstGeom prst="pie">
                <a:avLst>
                  <a:gd fmla="val 5699893"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0" name="Google Shape;130;p9"/>
            <p:cNvGrpSpPr/>
            <p:nvPr/>
          </p:nvGrpSpPr>
          <p:grpSpPr>
            <a:xfrm>
              <a:off x="6790514" y="118857"/>
              <a:ext cx="548700" cy="548700"/>
              <a:chOff x="6790514" y="118857"/>
              <a:chExt cx="548700" cy="548700"/>
            </a:xfrm>
          </p:grpSpPr>
          <p:sp>
            <p:nvSpPr>
              <p:cNvPr id="131" name="Google Shape;131;p9"/>
              <p:cNvSpPr/>
              <p:nvPr/>
            </p:nvSpPr>
            <p:spPr>
              <a:xfrm rot="2150259">
                <a:off x="6868362" y="196705"/>
                <a:ext cx="393004" cy="3930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9"/>
              <p:cNvSpPr/>
              <p:nvPr/>
            </p:nvSpPr>
            <p:spPr>
              <a:xfrm rot="2150259">
                <a:off x="6868362" y="196705"/>
                <a:ext cx="393004" cy="393004"/>
              </a:xfrm>
              <a:prstGeom prst="pie">
                <a:avLst>
                  <a:gd fmla="val 5699893"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33" name="Google Shape;133;p9"/>
          <p:cNvSpPr txBox="1"/>
          <p:nvPr>
            <p:ph type="title"/>
          </p:nvPr>
        </p:nvSpPr>
        <p:spPr>
          <a:xfrm>
            <a:off x="824000" y="763600"/>
            <a:ext cx="5857800" cy="3573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134" name="Google Shape;134;p9"/>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10"/>
          <p:cNvSpPr txBox="1"/>
          <p:nvPr>
            <p:ph idx="1" type="body"/>
          </p:nvPr>
        </p:nvSpPr>
        <p:spPr>
          <a:xfrm>
            <a:off x="1303800" y="4138975"/>
            <a:ext cx="5843100" cy="5349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8" name="Google Shape;268;p11"/>
          <p:cNvSpPr txBox="1"/>
          <p:nvPr>
            <p:ph hasCustomPrompt="1" type="title"/>
          </p:nvPr>
        </p:nvSpPr>
        <p:spPr>
          <a:xfrm>
            <a:off x="1388625" y="772725"/>
            <a:ext cx="6366900" cy="1863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8000"/>
              <a:buNone/>
              <a:defRPr sz="8000">
                <a:solidFill>
                  <a:schemeClr val="lt1"/>
                </a:solidFill>
              </a:defRPr>
            </a:lvl1pPr>
            <a:lvl2pPr lvl="1" algn="ctr">
              <a:lnSpc>
                <a:spcPct val="100000"/>
              </a:lnSpc>
              <a:spcBef>
                <a:spcPts val="0"/>
              </a:spcBef>
              <a:spcAft>
                <a:spcPts val="0"/>
              </a:spcAft>
              <a:buClr>
                <a:schemeClr val="lt1"/>
              </a:buClr>
              <a:buSzPts val="8000"/>
              <a:buNone/>
              <a:defRPr sz="8000">
                <a:solidFill>
                  <a:schemeClr val="lt1"/>
                </a:solidFill>
              </a:defRPr>
            </a:lvl2pPr>
            <a:lvl3pPr lvl="2" algn="ctr">
              <a:lnSpc>
                <a:spcPct val="100000"/>
              </a:lnSpc>
              <a:spcBef>
                <a:spcPts val="0"/>
              </a:spcBef>
              <a:spcAft>
                <a:spcPts val="0"/>
              </a:spcAft>
              <a:buClr>
                <a:schemeClr val="lt1"/>
              </a:buClr>
              <a:buSzPts val="8000"/>
              <a:buNone/>
              <a:defRPr sz="8000">
                <a:solidFill>
                  <a:schemeClr val="lt1"/>
                </a:solidFill>
              </a:defRPr>
            </a:lvl3pPr>
            <a:lvl4pPr lvl="3" algn="ctr">
              <a:lnSpc>
                <a:spcPct val="100000"/>
              </a:lnSpc>
              <a:spcBef>
                <a:spcPts val="0"/>
              </a:spcBef>
              <a:spcAft>
                <a:spcPts val="0"/>
              </a:spcAft>
              <a:buClr>
                <a:schemeClr val="lt1"/>
              </a:buClr>
              <a:buSzPts val="8000"/>
              <a:buNone/>
              <a:defRPr sz="8000">
                <a:solidFill>
                  <a:schemeClr val="lt1"/>
                </a:solidFill>
              </a:defRPr>
            </a:lvl4pPr>
            <a:lvl5pPr lvl="4" algn="ctr">
              <a:lnSpc>
                <a:spcPct val="100000"/>
              </a:lnSpc>
              <a:spcBef>
                <a:spcPts val="0"/>
              </a:spcBef>
              <a:spcAft>
                <a:spcPts val="0"/>
              </a:spcAft>
              <a:buClr>
                <a:schemeClr val="lt1"/>
              </a:buClr>
              <a:buSzPts val="8000"/>
              <a:buNone/>
              <a:defRPr sz="8000">
                <a:solidFill>
                  <a:schemeClr val="lt1"/>
                </a:solidFill>
              </a:defRPr>
            </a:lvl5pPr>
            <a:lvl6pPr lvl="5" algn="ctr">
              <a:lnSpc>
                <a:spcPct val="100000"/>
              </a:lnSpc>
              <a:spcBef>
                <a:spcPts val="0"/>
              </a:spcBef>
              <a:spcAft>
                <a:spcPts val="0"/>
              </a:spcAft>
              <a:buClr>
                <a:schemeClr val="lt1"/>
              </a:buClr>
              <a:buSzPts val="8000"/>
              <a:buNone/>
              <a:defRPr sz="8000">
                <a:solidFill>
                  <a:schemeClr val="lt1"/>
                </a:solidFill>
              </a:defRPr>
            </a:lvl6pPr>
            <a:lvl7pPr lvl="6" algn="ctr">
              <a:lnSpc>
                <a:spcPct val="100000"/>
              </a:lnSpc>
              <a:spcBef>
                <a:spcPts val="0"/>
              </a:spcBef>
              <a:spcAft>
                <a:spcPts val="0"/>
              </a:spcAft>
              <a:buClr>
                <a:schemeClr val="lt1"/>
              </a:buClr>
              <a:buSzPts val="8000"/>
              <a:buNone/>
              <a:defRPr sz="8000">
                <a:solidFill>
                  <a:schemeClr val="lt1"/>
                </a:solidFill>
              </a:defRPr>
            </a:lvl7pPr>
            <a:lvl8pPr lvl="7" algn="ctr">
              <a:lnSpc>
                <a:spcPct val="100000"/>
              </a:lnSpc>
              <a:spcBef>
                <a:spcPts val="0"/>
              </a:spcBef>
              <a:spcAft>
                <a:spcPts val="0"/>
              </a:spcAft>
              <a:buClr>
                <a:schemeClr val="lt1"/>
              </a:buClr>
              <a:buSzPts val="8000"/>
              <a:buNone/>
              <a:defRPr sz="8000">
                <a:solidFill>
                  <a:schemeClr val="lt1"/>
                </a:solidFill>
              </a:defRPr>
            </a:lvl8pPr>
            <a:lvl9pPr lvl="8" algn="ctr">
              <a:lnSpc>
                <a:spcPct val="100000"/>
              </a:lnSpc>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a:noFill/>
          <a:ln>
            <a:noFill/>
          </a:ln>
        </p:spPr>
        <p:txBody>
          <a:bodyPr anchorCtr="0" anchor="t" bIns="91425" lIns="91425" spcFirstLastPara="1" rIns="91425" wrap="square" tIns="91425">
            <a:noAutofit/>
          </a:bodyPr>
          <a:lstStyle>
            <a:lvl1pPr indent="-311150" lvl="0" marL="457200" algn="ctr">
              <a:lnSpc>
                <a:spcPct val="115000"/>
              </a:lnSpc>
              <a:spcBef>
                <a:spcPts val="0"/>
              </a:spcBef>
              <a:spcAft>
                <a:spcPts val="0"/>
              </a:spcAft>
              <a:buClr>
                <a:schemeClr val="lt1"/>
              </a:buClr>
              <a:buSzPts val="1300"/>
              <a:buChar char="●"/>
              <a:defRPr>
                <a:solidFill>
                  <a:schemeClr val="lt1"/>
                </a:solidFill>
              </a:defRPr>
            </a:lvl1pPr>
            <a:lvl2pPr indent="-298450" lvl="1" marL="914400" algn="ctr">
              <a:lnSpc>
                <a:spcPct val="115000"/>
              </a:lnSpc>
              <a:spcBef>
                <a:spcPts val="1600"/>
              </a:spcBef>
              <a:spcAft>
                <a:spcPts val="0"/>
              </a:spcAft>
              <a:buClr>
                <a:schemeClr val="lt1"/>
              </a:buClr>
              <a:buSzPts val="1100"/>
              <a:buChar char="○"/>
              <a:defRPr>
                <a:solidFill>
                  <a:schemeClr val="lt1"/>
                </a:solidFill>
              </a:defRPr>
            </a:lvl2pPr>
            <a:lvl3pPr indent="-298450" lvl="2" marL="1371600" algn="ctr">
              <a:lnSpc>
                <a:spcPct val="115000"/>
              </a:lnSpc>
              <a:spcBef>
                <a:spcPts val="1600"/>
              </a:spcBef>
              <a:spcAft>
                <a:spcPts val="0"/>
              </a:spcAft>
              <a:buClr>
                <a:schemeClr val="lt1"/>
              </a:buClr>
              <a:buSzPts val="1100"/>
              <a:buChar char="■"/>
              <a:defRPr>
                <a:solidFill>
                  <a:schemeClr val="lt1"/>
                </a:solidFill>
              </a:defRPr>
            </a:lvl3pPr>
            <a:lvl4pPr indent="-298450" lvl="3" marL="1828800" algn="ctr">
              <a:lnSpc>
                <a:spcPct val="115000"/>
              </a:lnSpc>
              <a:spcBef>
                <a:spcPts val="1600"/>
              </a:spcBef>
              <a:spcAft>
                <a:spcPts val="0"/>
              </a:spcAft>
              <a:buClr>
                <a:schemeClr val="lt1"/>
              </a:buClr>
              <a:buSzPts val="1100"/>
              <a:buChar char="●"/>
              <a:defRPr>
                <a:solidFill>
                  <a:schemeClr val="lt1"/>
                </a:solidFill>
              </a:defRPr>
            </a:lvl4pPr>
            <a:lvl5pPr indent="-298450" lvl="4" marL="2286000" algn="ctr">
              <a:lnSpc>
                <a:spcPct val="115000"/>
              </a:lnSpc>
              <a:spcBef>
                <a:spcPts val="1600"/>
              </a:spcBef>
              <a:spcAft>
                <a:spcPts val="0"/>
              </a:spcAft>
              <a:buClr>
                <a:schemeClr val="lt1"/>
              </a:buClr>
              <a:buSzPts val="1100"/>
              <a:buChar char="○"/>
              <a:defRPr>
                <a:solidFill>
                  <a:schemeClr val="lt1"/>
                </a:solidFill>
              </a:defRPr>
            </a:lvl5pPr>
            <a:lvl6pPr indent="-298450" lvl="5" marL="2743200" algn="ctr">
              <a:lnSpc>
                <a:spcPct val="115000"/>
              </a:lnSpc>
              <a:spcBef>
                <a:spcPts val="1600"/>
              </a:spcBef>
              <a:spcAft>
                <a:spcPts val="0"/>
              </a:spcAft>
              <a:buClr>
                <a:schemeClr val="lt1"/>
              </a:buClr>
              <a:buSzPts val="1100"/>
              <a:buChar char="■"/>
              <a:defRPr>
                <a:solidFill>
                  <a:schemeClr val="lt1"/>
                </a:solidFill>
              </a:defRPr>
            </a:lvl6pPr>
            <a:lvl7pPr indent="-298450" lvl="6" marL="3200400" algn="ctr">
              <a:lnSpc>
                <a:spcPct val="115000"/>
              </a:lnSpc>
              <a:spcBef>
                <a:spcPts val="1600"/>
              </a:spcBef>
              <a:spcAft>
                <a:spcPts val="0"/>
              </a:spcAft>
              <a:buClr>
                <a:schemeClr val="lt1"/>
              </a:buClr>
              <a:buSzPts val="1100"/>
              <a:buChar char="●"/>
              <a:defRPr>
                <a:solidFill>
                  <a:schemeClr val="lt1"/>
                </a:solidFill>
              </a:defRPr>
            </a:lvl7pPr>
            <a:lvl8pPr indent="-298450" lvl="7" marL="3657600" algn="ctr">
              <a:lnSpc>
                <a:spcPct val="115000"/>
              </a:lnSpc>
              <a:spcBef>
                <a:spcPts val="1600"/>
              </a:spcBef>
              <a:spcAft>
                <a:spcPts val="0"/>
              </a:spcAft>
              <a:buClr>
                <a:schemeClr val="lt1"/>
              </a:buClr>
              <a:buSzPts val="1100"/>
              <a:buChar char="○"/>
              <a:defRPr>
                <a:solidFill>
                  <a:schemeClr val="lt1"/>
                </a:solidFill>
              </a:defRPr>
            </a:lvl8pPr>
            <a:lvl9pPr indent="-298450" lvl="8" marL="4114800" algn="ctr">
              <a:lnSpc>
                <a:spcPct val="115000"/>
              </a:lnSpc>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1pPr>
            <a:lvl2pPr lvl="1"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2pPr>
            <a:lvl3pPr lvl="2"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3pPr>
            <a:lvl4pPr lvl="3"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4pPr>
            <a:lvl5pPr lvl="4"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5pPr>
            <a:lvl6pPr lvl="5"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6pPr>
            <a:lvl7pPr lvl="6"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7pPr>
            <a:lvl8pPr lvl="7"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8pPr>
            <a:lvl9pPr lvl="8"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marR="0" rtl="0" algn="l">
              <a:lnSpc>
                <a:spcPct val="115000"/>
              </a:lnSpc>
              <a:spcBef>
                <a:spcPts val="0"/>
              </a:spcBef>
              <a:spcAft>
                <a:spcPts val="0"/>
              </a:spcAft>
              <a:buClr>
                <a:schemeClr val="dk2"/>
              </a:buClr>
              <a:buSzPts val="1300"/>
              <a:buFont typeface="Nunito"/>
              <a:buChar char="●"/>
              <a:defRPr b="0" i="0" sz="1300" u="none" cap="none" strike="noStrike">
                <a:solidFill>
                  <a:schemeClr val="dk2"/>
                </a:solidFill>
                <a:latin typeface="Nunito"/>
                <a:ea typeface="Nunito"/>
                <a:cs typeface="Nunito"/>
                <a:sym typeface="Nunito"/>
              </a:defRPr>
            </a:lvl1pPr>
            <a:lvl2pPr indent="-298450" lvl="1" marL="9144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2pPr>
            <a:lvl3pPr indent="-298450" lvl="2" marL="13716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3pPr>
            <a:lvl4pPr indent="-298450" lvl="3" marL="18288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4pPr>
            <a:lvl5pPr indent="-298450" lvl="4" marL="22860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5pPr>
            <a:lvl6pPr indent="-298450" lvl="5" marL="27432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6pPr>
            <a:lvl7pPr indent="-298450" lvl="6" marL="32004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7pPr>
            <a:lvl8pPr indent="-298450" lvl="7" marL="3657600" marR="0" rtl="0" algn="l">
              <a:lnSpc>
                <a:spcPct val="115000"/>
              </a:lnSpc>
              <a:spcBef>
                <a:spcPts val="160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8pPr>
            <a:lvl9pPr indent="-298450" lvl="8" marL="4114800" marR="0" rtl="0" algn="l">
              <a:lnSpc>
                <a:spcPct val="115000"/>
              </a:lnSpc>
              <a:spcBef>
                <a:spcPts val="1600"/>
              </a:spcBef>
              <a:spcAft>
                <a:spcPts val="1600"/>
              </a:spcAft>
              <a:buClr>
                <a:schemeClr val="dk2"/>
              </a:buClr>
              <a:buSzPts val="1100"/>
              <a:buFont typeface="Nunito"/>
              <a:buChar char="■"/>
              <a:defRPr b="0" i="0" sz="1100" u="none" cap="none" strike="noStrike">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824000" y="1613813"/>
            <a:ext cx="4255500" cy="1872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600"/>
              <a:buNone/>
            </a:pPr>
            <a:r>
              <a:rPr lang="en"/>
              <a:t>Understanding Knowledge and Bias</a:t>
            </a:r>
            <a:endParaRPr/>
          </a:p>
        </p:txBody>
      </p:sp>
      <p:sp>
        <p:nvSpPr>
          <p:cNvPr id="278" name="Google Shape;278;p13"/>
          <p:cNvSpPr txBox="1"/>
          <p:nvPr>
            <p:ph idx="1" type="subTitle"/>
          </p:nvPr>
        </p:nvSpPr>
        <p:spPr>
          <a:xfrm>
            <a:off x="824000" y="3596300"/>
            <a:ext cx="4255500" cy="695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a:t>WRT 101S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sp>
        <p:nvSpPr>
          <p:cNvPr id="283" name="Google Shape;283;p14"/>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“Know Thyself” - Ancient Greek Saying</a:t>
            </a:r>
            <a:endParaRPr/>
          </a:p>
        </p:txBody>
      </p:sp>
      <p:sp>
        <p:nvSpPr>
          <p:cNvPr id="284" name="Google Shape;284;p14"/>
          <p:cNvSpPr txBox="1"/>
          <p:nvPr>
            <p:ph idx="1" type="body"/>
          </p:nvPr>
        </p:nvSpPr>
        <p:spPr>
          <a:xfrm>
            <a:off x="1303800" y="1597875"/>
            <a:ext cx="7030500" cy="293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b="1" lang="en" sz="2000"/>
              <a:t>In Class Writing: </a:t>
            </a:r>
            <a:endParaRPr b="1" sz="2000"/>
          </a:p>
          <a:p>
            <a:pPr indent="0" lvl="0" marL="0" rtl="0" algn="l">
              <a:lnSpc>
                <a:spcPct val="115000"/>
              </a:lnSpc>
              <a:spcBef>
                <a:spcPts val="0"/>
              </a:spcBef>
              <a:spcAft>
                <a:spcPts val="0"/>
              </a:spcAft>
              <a:buSzPts val="1300"/>
              <a:buNone/>
            </a:pPr>
            <a:r>
              <a:rPr lang="en" sz="2000"/>
              <a:t>Identify yourself in the rhetorical situation:</a:t>
            </a:r>
            <a:endParaRPr sz="2000"/>
          </a:p>
          <a:p>
            <a:pPr indent="-355600" lvl="0" marL="457200" rtl="0" algn="l">
              <a:lnSpc>
                <a:spcPct val="115000"/>
              </a:lnSpc>
              <a:spcBef>
                <a:spcPts val="1600"/>
              </a:spcBef>
              <a:spcAft>
                <a:spcPts val="0"/>
              </a:spcAft>
              <a:buSzPts val="2000"/>
              <a:buChar char="●"/>
            </a:pPr>
            <a:r>
              <a:rPr lang="en" sz="2000"/>
              <a:t>Who are you as a person?</a:t>
            </a:r>
            <a:endParaRPr sz="2000"/>
          </a:p>
          <a:p>
            <a:pPr indent="-355600" lvl="0" marL="457200" rtl="0" algn="l">
              <a:lnSpc>
                <a:spcPct val="115000"/>
              </a:lnSpc>
              <a:spcBef>
                <a:spcPts val="0"/>
              </a:spcBef>
              <a:spcAft>
                <a:spcPts val="0"/>
              </a:spcAft>
              <a:buSzPts val="2000"/>
              <a:buChar char="●"/>
            </a:pPr>
            <a:r>
              <a:rPr lang="en" sz="2000"/>
              <a:t>Who are you as a writer?</a:t>
            </a:r>
            <a:endParaRPr sz="2000"/>
          </a:p>
          <a:p>
            <a:pPr indent="-355600" lvl="0" marL="457200" rtl="0" algn="l">
              <a:lnSpc>
                <a:spcPct val="115000"/>
              </a:lnSpc>
              <a:spcBef>
                <a:spcPts val="0"/>
              </a:spcBef>
              <a:spcAft>
                <a:spcPts val="0"/>
              </a:spcAft>
              <a:buSzPts val="2000"/>
              <a:buChar char="●"/>
            </a:pPr>
            <a:r>
              <a:rPr lang="en" sz="2000"/>
              <a:t>Who are you as a student?</a:t>
            </a:r>
            <a:endParaRPr sz="2000"/>
          </a:p>
          <a:p>
            <a:pPr indent="-355600" lvl="0" marL="457200" rtl="0" algn="l">
              <a:lnSpc>
                <a:spcPct val="115000"/>
              </a:lnSpc>
              <a:spcBef>
                <a:spcPts val="0"/>
              </a:spcBef>
              <a:spcAft>
                <a:spcPts val="0"/>
              </a:spcAft>
              <a:buSzPts val="2000"/>
              <a:buChar char="●"/>
            </a:pPr>
            <a:r>
              <a:rPr lang="en" sz="2000"/>
              <a:t>What </a:t>
            </a:r>
            <a:r>
              <a:rPr lang="en" sz="2000" u="sng"/>
              <a:t>roles</a:t>
            </a:r>
            <a:r>
              <a:rPr lang="en" sz="2000"/>
              <a:t> do you play in society? </a:t>
            </a:r>
            <a:endParaRPr sz="2000"/>
          </a:p>
          <a:p>
            <a:pPr indent="0" lvl="0" marL="0" rtl="0" algn="l">
              <a:lnSpc>
                <a:spcPct val="115000"/>
              </a:lnSpc>
              <a:spcBef>
                <a:spcPts val="1600"/>
              </a:spcBef>
              <a:spcAft>
                <a:spcPts val="1600"/>
              </a:spcAft>
              <a:buSzPts val="1300"/>
              <a:buNone/>
            </a:pPr>
            <a:r>
              <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15"/>
          <p:cNvSpPr txBox="1"/>
          <p:nvPr>
            <p:ph type="title"/>
          </p:nvPr>
        </p:nvSpPr>
        <p:spPr>
          <a:xfrm>
            <a:off x="1303800" y="598575"/>
            <a:ext cx="3430500" cy="199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Rhetorical Situation/Triangle</a:t>
            </a:r>
            <a:endParaRPr/>
          </a:p>
          <a:p>
            <a:pPr indent="0" lvl="0" marL="0" rtl="0" algn="l">
              <a:lnSpc>
                <a:spcPct val="100000"/>
              </a:lnSpc>
              <a:spcBef>
                <a:spcPts val="0"/>
              </a:spcBef>
              <a:spcAft>
                <a:spcPts val="0"/>
              </a:spcAft>
              <a:buSzPts val="2800"/>
              <a:buNone/>
            </a:pPr>
            <a:r>
              <a:t/>
            </a:r>
            <a:endParaRPr/>
          </a:p>
          <a:p>
            <a:pPr indent="0" lvl="0" marL="0" rtl="0" algn="l">
              <a:lnSpc>
                <a:spcPct val="100000"/>
              </a:lnSpc>
              <a:spcBef>
                <a:spcPts val="0"/>
              </a:spcBef>
              <a:spcAft>
                <a:spcPts val="0"/>
              </a:spcAft>
              <a:buSzPts val="2800"/>
              <a:buNone/>
            </a:pPr>
            <a:r>
              <a:rPr b="0" lang="en" sz="2400"/>
              <a:t>Develop rhetorical awareness</a:t>
            </a:r>
            <a:endParaRPr b="0" sz="2400"/>
          </a:p>
        </p:txBody>
      </p:sp>
      <p:sp>
        <p:nvSpPr>
          <p:cNvPr id="290" name="Google Shape;290;p15"/>
          <p:cNvSpPr txBox="1"/>
          <p:nvPr>
            <p:ph idx="1" type="subTitle"/>
          </p:nvPr>
        </p:nvSpPr>
        <p:spPr>
          <a:xfrm>
            <a:off x="5029350" y="1075028"/>
            <a:ext cx="3430500" cy="726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sz="2600"/>
              <a:t>Writer/Speaker</a:t>
            </a:r>
            <a:endParaRPr sz="2600"/>
          </a:p>
        </p:txBody>
      </p:sp>
      <p:sp>
        <p:nvSpPr>
          <p:cNvPr id="291" name="Google Shape;291;p15"/>
          <p:cNvSpPr/>
          <p:nvPr/>
        </p:nvSpPr>
        <p:spPr>
          <a:xfrm>
            <a:off x="4572000" y="1709150"/>
            <a:ext cx="2724600" cy="2766300"/>
          </a:xfrm>
          <a:prstGeom prst="triangl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5"/>
          <p:cNvSpPr txBox="1"/>
          <p:nvPr>
            <p:ph idx="1" type="subTitle"/>
          </p:nvPr>
        </p:nvSpPr>
        <p:spPr>
          <a:xfrm>
            <a:off x="3018975" y="4310750"/>
            <a:ext cx="1947600" cy="348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sz="2600"/>
              <a:t>Message</a:t>
            </a:r>
            <a:endParaRPr sz="2600"/>
          </a:p>
          <a:p>
            <a:pPr indent="0" lvl="0" marL="0" rtl="0" algn="l">
              <a:lnSpc>
                <a:spcPct val="100000"/>
              </a:lnSpc>
              <a:spcBef>
                <a:spcPts val="0"/>
              </a:spcBef>
              <a:spcAft>
                <a:spcPts val="0"/>
              </a:spcAft>
              <a:buSzPts val="1600"/>
              <a:buNone/>
            </a:pPr>
            <a:r>
              <a:t/>
            </a:r>
            <a:endParaRPr sz="2000"/>
          </a:p>
        </p:txBody>
      </p:sp>
      <p:sp>
        <p:nvSpPr>
          <p:cNvPr id="293" name="Google Shape;293;p15"/>
          <p:cNvSpPr txBox="1"/>
          <p:nvPr>
            <p:ph idx="1" type="subTitle"/>
          </p:nvPr>
        </p:nvSpPr>
        <p:spPr>
          <a:xfrm>
            <a:off x="7002325" y="4475453"/>
            <a:ext cx="3430500" cy="726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sz="2600"/>
              <a:t>Audience</a:t>
            </a:r>
            <a:endParaRPr sz="2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pic>
        <p:nvPicPr>
          <p:cNvPr id="298" name="Google Shape;298;p16"/>
          <p:cNvPicPr preferRelativeResize="0"/>
          <p:nvPr/>
        </p:nvPicPr>
        <p:blipFill rotWithShape="1">
          <a:blip r:embed="rId3">
            <a:alphaModFix/>
          </a:blip>
          <a:srcRect b="3753" l="0" r="0" t="0"/>
          <a:stretch/>
        </p:blipFill>
        <p:spPr>
          <a:xfrm>
            <a:off x="1910450" y="0"/>
            <a:ext cx="5143501" cy="5143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pic>
        <p:nvPicPr>
          <p:cNvPr id="303" name="Google Shape;303;p17"/>
          <p:cNvPicPr preferRelativeResize="0"/>
          <p:nvPr/>
        </p:nvPicPr>
        <p:blipFill>
          <a:blip r:embed="rId3">
            <a:alphaModFix/>
          </a:blip>
          <a:stretch>
            <a:fillRect/>
          </a:stretch>
        </p:blipFill>
        <p:spPr>
          <a:xfrm>
            <a:off x="1716950" y="152400"/>
            <a:ext cx="5710098" cy="48386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7" name="Shape 307"/>
        <p:cNvGrpSpPr/>
        <p:nvPr/>
      </p:nvGrpSpPr>
      <p:grpSpPr>
        <a:xfrm>
          <a:off x="0" y="0"/>
          <a:ext cx="0" cy="0"/>
          <a:chOff x="0" y="0"/>
          <a:chExt cx="0" cy="0"/>
        </a:xfrm>
      </p:grpSpPr>
      <p:sp>
        <p:nvSpPr>
          <p:cNvPr id="308" name="Google Shape;308;p18"/>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Rhetorical Analysis</a:t>
            </a:r>
            <a:endParaRPr/>
          </a:p>
        </p:txBody>
      </p:sp>
      <p:sp>
        <p:nvSpPr>
          <p:cNvPr id="309" name="Google Shape;309;p18"/>
          <p:cNvSpPr txBox="1"/>
          <p:nvPr>
            <p:ph idx="1" type="body"/>
          </p:nvPr>
        </p:nvSpPr>
        <p:spPr>
          <a:xfrm>
            <a:off x="1303800" y="1597875"/>
            <a:ext cx="7030500" cy="29337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Char char="●"/>
            </a:pPr>
            <a:r>
              <a:rPr b="1" lang="en" sz="2000"/>
              <a:t>analysis: </a:t>
            </a:r>
            <a:r>
              <a:rPr lang="en" sz="2000"/>
              <a:t>breaking something down and studying its parts to gain a better understanding of it and its effect(s)</a:t>
            </a:r>
            <a:endParaRPr sz="2000"/>
          </a:p>
          <a:p>
            <a:pPr indent="-355600" lvl="0" marL="457200" rtl="0" algn="l">
              <a:lnSpc>
                <a:spcPct val="115000"/>
              </a:lnSpc>
              <a:spcBef>
                <a:spcPts val="0"/>
              </a:spcBef>
              <a:spcAft>
                <a:spcPts val="0"/>
              </a:spcAft>
              <a:buSzPts val="2000"/>
              <a:buChar char="●"/>
            </a:pPr>
            <a:r>
              <a:rPr b="1" lang="en" sz="2000"/>
              <a:t>rhetorical analysis: </a:t>
            </a:r>
            <a:r>
              <a:rPr lang="en" sz="2000"/>
              <a:t>studying an argument for its rhetorical elements to gain a better understanding of its persuasive/rhetorical effect(s)/effectiveness</a:t>
            </a:r>
            <a:endParaRPr sz="2000"/>
          </a:p>
          <a:p>
            <a:pPr indent="-355600" lvl="0" marL="457200" rtl="0" algn="l">
              <a:lnSpc>
                <a:spcPct val="115000"/>
              </a:lnSpc>
              <a:spcBef>
                <a:spcPts val="0"/>
              </a:spcBef>
              <a:spcAft>
                <a:spcPts val="0"/>
              </a:spcAft>
              <a:buSzPts val="2000"/>
              <a:buChar char="●"/>
            </a:pPr>
            <a:r>
              <a:rPr lang="en" sz="2000"/>
              <a:t>The process of </a:t>
            </a:r>
            <a:r>
              <a:rPr b="1" lang="en" sz="2000"/>
              <a:t>rhetorical analysis</a:t>
            </a:r>
            <a:r>
              <a:rPr i="1" lang="en" sz="2000"/>
              <a:t> </a:t>
            </a:r>
            <a:r>
              <a:rPr lang="en" sz="2000"/>
              <a:t>requires a critical audience/reader/thinker/observer to conduct the analysis thoughtfully and fairly.</a:t>
            </a:r>
            <a:endParaRPr sz="2000"/>
          </a:p>
          <a:p>
            <a:pPr indent="0" lvl="0" marL="0" rtl="0" algn="l">
              <a:lnSpc>
                <a:spcPct val="115000"/>
              </a:lnSpc>
              <a:spcBef>
                <a:spcPts val="1600"/>
              </a:spcBef>
              <a:spcAft>
                <a:spcPts val="0"/>
              </a:spcAft>
              <a:buSzPts val="1300"/>
              <a:buNone/>
            </a:pPr>
            <a:r>
              <a:t/>
            </a:r>
            <a:endParaRPr sz="1600"/>
          </a:p>
          <a:p>
            <a:pPr indent="0" lvl="0" marL="0" rtl="0" algn="l">
              <a:lnSpc>
                <a:spcPct val="115000"/>
              </a:lnSpc>
              <a:spcBef>
                <a:spcPts val="1600"/>
              </a:spcBef>
              <a:spcAft>
                <a:spcPts val="1600"/>
              </a:spcAft>
              <a:buSzPts val="1300"/>
              <a:buNone/>
            </a:pPr>
            <a:r>
              <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19"/>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What is a rhetorical argument?</a:t>
            </a:r>
            <a:endParaRPr/>
          </a:p>
        </p:txBody>
      </p:sp>
      <p:sp>
        <p:nvSpPr>
          <p:cNvPr id="315" name="Google Shape;315;p19"/>
          <p:cNvSpPr txBox="1"/>
          <p:nvPr>
            <p:ph idx="1" type="body"/>
          </p:nvPr>
        </p:nvSpPr>
        <p:spPr>
          <a:xfrm>
            <a:off x="1056750" y="2069563"/>
            <a:ext cx="7030500" cy="254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300"/>
              <a:buNone/>
            </a:pPr>
            <a:r>
              <a:rPr lang="en" sz="2900"/>
              <a:t>A reason or set of reasons given with the aim of persuading others that an action or idea is right or wrong.</a:t>
            </a:r>
            <a:endParaRPr sz="29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20"/>
          <p:cNvSpPr txBox="1"/>
          <p:nvPr>
            <p:ph type="title"/>
          </p:nvPr>
        </p:nvSpPr>
        <p:spPr>
          <a:xfrm>
            <a:off x="1303800" y="598575"/>
            <a:ext cx="3430500" cy="199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Rhetorical Analysis Questions</a:t>
            </a:r>
            <a:endParaRPr b="0" sz="2400"/>
          </a:p>
        </p:txBody>
      </p:sp>
      <p:sp>
        <p:nvSpPr>
          <p:cNvPr id="321" name="Google Shape;321;p20"/>
          <p:cNvSpPr txBox="1"/>
          <p:nvPr>
            <p:ph idx="1" type="subTitle"/>
          </p:nvPr>
        </p:nvSpPr>
        <p:spPr>
          <a:xfrm>
            <a:off x="4734300" y="983153"/>
            <a:ext cx="3430500" cy="726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lang="en" sz="2000"/>
              <a:t>Who wrote it? What is their ethos? </a:t>
            </a:r>
            <a:endParaRPr sz="2600"/>
          </a:p>
        </p:txBody>
      </p:sp>
      <p:sp>
        <p:nvSpPr>
          <p:cNvPr id="322" name="Google Shape;322;p20"/>
          <p:cNvSpPr/>
          <p:nvPr/>
        </p:nvSpPr>
        <p:spPr>
          <a:xfrm>
            <a:off x="3802900" y="1709150"/>
            <a:ext cx="2724600" cy="2766300"/>
          </a:xfrm>
          <a:prstGeom prst="triangl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0"/>
          <p:cNvSpPr txBox="1"/>
          <p:nvPr>
            <p:ph idx="1" type="subTitle"/>
          </p:nvPr>
        </p:nvSpPr>
        <p:spPr>
          <a:xfrm>
            <a:off x="277025" y="3294050"/>
            <a:ext cx="3525900" cy="11061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sz="2000"/>
              <a:t>What does it argue? What is the purpose of the message? How is it put together? What are their reasons?</a:t>
            </a:r>
            <a:endParaRPr sz="2000"/>
          </a:p>
        </p:txBody>
      </p:sp>
      <p:sp>
        <p:nvSpPr>
          <p:cNvPr id="324" name="Google Shape;324;p20"/>
          <p:cNvSpPr txBox="1"/>
          <p:nvPr>
            <p:ph idx="1" type="subTitle"/>
          </p:nvPr>
        </p:nvSpPr>
        <p:spPr>
          <a:xfrm>
            <a:off x="6527500" y="2435550"/>
            <a:ext cx="2616300" cy="2766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sz="1800"/>
              <a:t>Who is it meant</a:t>
            </a:r>
            <a:endParaRPr sz="1800"/>
          </a:p>
          <a:p>
            <a:pPr indent="0" lvl="0" marL="0" rtl="0" algn="l">
              <a:lnSpc>
                <a:spcPct val="100000"/>
              </a:lnSpc>
              <a:spcBef>
                <a:spcPts val="0"/>
              </a:spcBef>
              <a:spcAft>
                <a:spcPts val="0"/>
              </a:spcAft>
              <a:buSzPts val="1600"/>
              <a:buNone/>
            </a:pPr>
            <a:r>
              <a:rPr lang="en" sz="1800"/>
              <a:t>for? Who interacts </a:t>
            </a:r>
            <a:endParaRPr sz="1800"/>
          </a:p>
          <a:p>
            <a:pPr indent="0" lvl="0" marL="0" rtl="0" algn="l">
              <a:lnSpc>
                <a:spcPct val="100000"/>
              </a:lnSpc>
              <a:spcBef>
                <a:spcPts val="0"/>
              </a:spcBef>
              <a:spcAft>
                <a:spcPts val="0"/>
              </a:spcAft>
              <a:buSzPts val="1600"/>
              <a:buNone/>
            </a:pPr>
            <a:r>
              <a:rPr lang="en" sz="1800"/>
              <a:t>with it? Who is</a:t>
            </a:r>
            <a:endParaRPr sz="1800"/>
          </a:p>
          <a:p>
            <a:pPr indent="0" lvl="0" marL="0" rtl="0" algn="l">
              <a:lnSpc>
                <a:spcPct val="100000"/>
              </a:lnSpc>
              <a:spcBef>
                <a:spcPts val="0"/>
              </a:spcBef>
              <a:spcAft>
                <a:spcPts val="0"/>
              </a:spcAft>
              <a:buSzPts val="1600"/>
              <a:buNone/>
            </a:pPr>
            <a:r>
              <a:rPr lang="en" sz="1800"/>
              <a:t>influenced by it? </a:t>
            </a:r>
            <a:endParaRPr sz="1800"/>
          </a:p>
          <a:p>
            <a:pPr indent="0" lvl="0" marL="0" rtl="0" algn="l">
              <a:lnSpc>
                <a:spcPct val="100000"/>
              </a:lnSpc>
              <a:spcBef>
                <a:spcPts val="0"/>
              </a:spcBef>
              <a:spcAft>
                <a:spcPts val="0"/>
              </a:spcAft>
              <a:buSzPts val="1600"/>
              <a:buNone/>
            </a:pPr>
            <a:r>
              <a:rPr lang="en" sz="1800"/>
              <a:t>Is it effective? </a:t>
            </a:r>
            <a:endParaRPr sz="1800"/>
          </a:p>
          <a:p>
            <a:pPr indent="0" lvl="0" marL="0" rtl="0" algn="l">
              <a:lnSpc>
                <a:spcPct val="100000"/>
              </a:lnSpc>
              <a:spcBef>
                <a:spcPts val="0"/>
              </a:spcBef>
              <a:spcAft>
                <a:spcPts val="0"/>
              </a:spcAft>
              <a:buSzPts val="1600"/>
              <a:buNone/>
            </a:pPr>
            <a:r>
              <a:rPr lang="en" sz="1800"/>
              <a:t>Does it have the </a:t>
            </a:r>
            <a:endParaRPr sz="1800"/>
          </a:p>
          <a:p>
            <a:pPr indent="0" lvl="0" marL="0" rtl="0" algn="l">
              <a:lnSpc>
                <a:spcPct val="100000"/>
              </a:lnSpc>
              <a:spcBef>
                <a:spcPts val="0"/>
              </a:spcBef>
              <a:spcAft>
                <a:spcPts val="0"/>
              </a:spcAft>
              <a:buSzPts val="1600"/>
              <a:buNone/>
            </a:pPr>
            <a:r>
              <a:rPr lang="en" sz="1800"/>
              <a:t>influence the author/publisher</a:t>
            </a:r>
            <a:endParaRPr sz="1800"/>
          </a:p>
          <a:p>
            <a:pPr indent="0" lvl="0" marL="0" rtl="0" algn="l">
              <a:lnSpc>
                <a:spcPct val="100000"/>
              </a:lnSpc>
              <a:spcBef>
                <a:spcPts val="0"/>
              </a:spcBef>
              <a:spcAft>
                <a:spcPts val="0"/>
              </a:spcAft>
              <a:buSzPts val="1600"/>
              <a:buNone/>
            </a:pPr>
            <a:r>
              <a:rPr lang="en" sz="1800"/>
              <a:t>intended for it to have?</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21"/>
          <p:cNvSpPr txBox="1"/>
          <p:nvPr>
            <p:ph idx="1" type="body"/>
          </p:nvPr>
        </p:nvSpPr>
        <p:spPr>
          <a:xfrm>
            <a:off x="1303800" y="781875"/>
            <a:ext cx="7030500" cy="374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b="1" lang="en" sz="1600"/>
              <a:t>k</a:t>
            </a:r>
            <a:r>
              <a:rPr b="1" lang="en" sz="1600"/>
              <a:t>nowledge: </a:t>
            </a:r>
            <a:r>
              <a:rPr lang="en" sz="1600"/>
              <a:t>facts, information, and skills acquired by a person through education and experience </a:t>
            </a:r>
            <a:endParaRPr sz="1600"/>
          </a:p>
          <a:p>
            <a:pPr indent="0" lvl="0" marL="0" rtl="0" algn="l">
              <a:lnSpc>
                <a:spcPct val="115000"/>
              </a:lnSpc>
              <a:spcBef>
                <a:spcPts val="1600"/>
              </a:spcBef>
              <a:spcAft>
                <a:spcPts val="0"/>
              </a:spcAft>
              <a:buSzPts val="1300"/>
              <a:buNone/>
            </a:pPr>
            <a:r>
              <a:rPr b="1" lang="en" sz="1600"/>
              <a:t>bias: </a:t>
            </a:r>
            <a:r>
              <a:rPr lang="en" sz="1600"/>
              <a:t>(noun) prejudice in favor of or against one thing, person, or group compared with another</a:t>
            </a:r>
            <a:endParaRPr sz="1600"/>
          </a:p>
          <a:p>
            <a:pPr indent="0" lvl="0" marL="0" rtl="0" algn="l">
              <a:lnSpc>
                <a:spcPct val="115000"/>
              </a:lnSpc>
              <a:spcBef>
                <a:spcPts val="1600"/>
              </a:spcBef>
              <a:spcAft>
                <a:spcPts val="0"/>
              </a:spcAft>
              <a:buSzPts val="1300"/>
              <a:buNone/>
            </a:pPr>
            <a:r>
              <a:rPr b="1" lang="en" sz="1600"/>
              <a:t>bias: </a:t>
            </a:r>
            <a:r>
              <a:rPr lang="en" sz="1600"/>
              <a:t>(verb) cause to feel or show inclination or prejudice for or against someone or something</a:t>
            </a:r>
            <a:endParaRPr sz="1600"/>
          </a:p>
          <a:p>
            <a:pPr indent="0" lvl="0" marL="0" rtl="0" algn="l">
              <a:lnSpc>
                <a:spcPct val="115000"/>
              </a:lnSpc>
              <a:spcBef>
                <a:spcPts val="1600"/>
              </a:spcBef>
              <a:spcAft>
                <a:spcPts val="0"/>
              </a:spcAft>
              <a:buSzPts val="1300"/>
              <a:buNone/>
            </a:pPr>
            <a:r>
              <a:rPr b="1" lang="en" sz="1600"/>
              <a:t>truth: </a:t>
            </a:r>
            <a:r>
              <a:rPr lang="en" sz="1600"/>
              <a:t>that which is in accordance with fact or reality</a:t>
            </a:r>
            <a:endParaRPr sz="1600"/>
          </a:p>
          <a:p>
            <a:pPr indent="0" lvl="0" marL="0" rtl="0" algn="l">
              <a:lnSpc>
                <a:spcPct val="115000"/>
              </a:lnSpc>
              <a:spcBef>
                <a:spcPts val="1600"/>
              </a:spcBef>
              <a:spcAft>
                <a:spcPts val="0"/>
              </a:spcAft>
              <a:buSzPts val="1300"/>
              <a:buNone/>
            </a:pPr>
            <a:r>
              <a:rPr b="1" lang="en" sz="1600"/>
              <a:t>reality: </a:t>
            </a:r>
            <a:r>
              <a:rPr lang="en" sz="1600"/>
              <a:t>a thing that is actually experienced or seen</a:t>
            </a:r>
            <a:endParaRPr sz="1600"/>
          </a:p>
          <a:p>
            <a:pPr indent="0" lvl="0" marL="0" rtl="0" algn="l">
              <a:lnSpc>
                <a:spcPct val="115000"/>
              </a:lnSpc>
              <a:spcBef>
                <a:spcPts val="1600"/>
              </a:spcBef>
              <a:spcAft>
                <a:spcPts val="1600"/>
              </a:spcAft>
              <a:buSzPts val="1300"/>
              <a:buNone/>
            </a:pPr>
            <a:r>
              <a:rPr b="1" lang="en" sz="1600"/>
              <a:t>opinion: </a:t>
            </a:r>
            <a:r>
              <a:rPr lang="en" sz="1600"/>
              <a:t>a view or judgment formed about something not necessarily based on fact or knowledge</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22"/>
          <p:cNvSpPr txBox="1"/>
          <p:nvPr>
            <p:ph type="title"/>
          </p:nvPr>
        </p:nvSpPr>
        <p:spPr>
          <a:xfrm>
            <a:off x="824000" y="1613825"/>
            <a:ext cx="5857800" cy="1872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600"/>
              <a:buNone/>
            </a:pPr>
            <a:r>
              <a:rPr lang="en"/>
              <a:t>How do we </a:t>
            </a:r>
            <a:r>
              <a:rPr i="1" lang="en"/>
              <a:t>know</a:t>
            </a:r>
            <a:r>
              <a:rPr lang="en"/>
              <a:t> what we think we know is true?  </a:t>
            </a:r>
            <a:endParaRPr/>
          </a:p>
        </p:txBody>
      </p:sp>
      <p:sp>
        <p:nvSpPr>
          <p:cNvPr id="335" name="Google Shape;335;p22"/>
          <p:cNvSpPr txBox="1"/>
          <p:nvPr/>
        </p:nvSpPr>
        <p:spPr>
          <a:xfrm>
            <a:off x="4629150" y="3378025"/>
            <a:ext cx="3531000" cy="69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rgbClr val="000000"/>
                </a:solidFill>
                <a:latin typeface="Nunito"/>
                <a:ea typeface="Nunito"/>
                <a:cs typeface="Nunito"/>
                <a:sym typeface="Nunito"/>
              </a:rPr>
              <a:t>We can’t.</a:t>
            </a:r>
            <a:endParaRPr b="1" i="0" sz="2500" u="none" cap="none" strike="noStrike">
              <a:solidFill>
                <a:srgbClr val="000000"/>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23"/>
          <p:cNvSpPr txBox="1"/>
          <p:nvPr>
            <p:ph type="title"/>
          </p:nvPr>
        </p:nvSpPr>
        <p:spPr>
          <a:xfrm>
            <a:off x="1303800" y="598575"/>
            <a:ext cx="75222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From Where Do We Get Our Knowledge?</a:t>
            </a:r>
            <a:endParaRPr/>
          </a:p>
        </p:txBody>
      </p:sp>
      <p:sp>
        <p:nvSpPr>
          <p:cNvPr id="341" name="Google Shape;341;p23"/>
          <p:cNvSpPr txBox="1"/>
          <p:nvPr>
            <p:ph idx="1" type="body"/>
          </p:nvPr>
        </p:nvSpPr>
        <p:spPr>
          <a:xfrm>
            <a:off x="1303800" y="1473550"/>
            <a:ext cx="3430500" cy="30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b="1" lang="en" sz="2000"/>
              <a:t>extensional world</a:t>
            </a:r>
            <a:endParaRPr b="1" sz="2000"/>
          </a:p>
          <a:p>
            <a:pPr indent="0" lvl="0" marL="0" rtl="0" algn="l">
              <a:lnSpc>
                <a:spcPct val="115000"/>
              </a:lnSpc>
              <a:spcBef>
                <a:spcPts val="1600"/>
              </a:spcBef>
              <a:spcAft>
                <a:spcPts val="0"/>
              </a:spcAft>
              <a:buSzPts val="1300"/>
              <a:buNone/>
            </a:pPr>
            <a:r>
              <a:rPr lang="en" sz="2000"/>
              <a:t>what we have seen, felt, or heard </a:t>
            </a:r>
            <a:endParaRPr sz="2000"/>
          </a:p>
          <a:p>
            <a:pPr indent="0" lvl="0" marL="0" rtl="0" algn="l">
              <a:lnSpc>
                <a:spcPct val="115000"/>
              </a:lnSpc>
              <a:spcBef>
                <a:spcPts val="1600"/>
              </a:spcBef>
              <a:spcAft>
                <a:spcPts val="0"/>
              </a:spcAft>
              <a:buSzPts val="1300"/>
              <a:buNone/>
            </a:pPr>
            <a:r>
              <a:rPr lang="en" sz="2000"/>
              <a:t>the flow of events passing before our senses in real-time</a:t>
            </a:r>
            <a:endParaRPr sz="2000"/>
          </a:p>
          <a:p>
            <a:pPr indent="0" lvl="0" marL="0" rtl="0" algn="l">
              <a:lnSpc>
                <a:spcPct val="115000"/>
              </a:lnSpc>
              <a:spcBef>
                <a:spcPts val="1600"/>
              </a:spcBef>
              <a:spcAft>
                <a:spcPts val="1600"/>
              </a:spcAft>
              <a:buSzPts val="1300"/>
              <a:buNone/>
            </a:pPr>
            <a:r>
              <a:rPr lang="en" sz="2000"/>
              <a:t>first-hand information/knowledge</a:t>
            </a:r>
            <a:endParaRPr sz="2000"/>
          </a:p>
        </p:txBody>
      </p:sp>
      <p:sp>
        <p:nvSpPr>
          <p:cNvPr id="342" name="Google Shape;342;p23"/>
          <p:cNvSpPr txBox="1"/>
          <p:nvPr>
            <p:ph idx="2" type="body"/>
          </p:nvPr>
        </p:nvSpPr>
        <p:spPr>
          <a:xfrm>
            <a:off x="4903650" y="1473375"/>
            <a:ext cx="3430500" cy="30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b="1" lang="en" sz="2000"/>
              <a:t>verbal/visual worlds</a:t>
            </a:r>
            <a:endParaRPr b="1" sz="2000"/>
          </a:p>
          <a:p>
            <a:pPr indent="0" lvl="0" marL="0" rtl="0" algn="l">
              <a:lnSpc>
                <a:spcPct val="115000"/>
              </a:lnSpc>
              <a:spcBef>
                <a:spcPts val="1600"/>
              </a:spcBef>
              <a:spcAft>
                <a:spcPts val="0"/>
              </a:spcAft>
              <a:buSzPts val="1300"/>
              <a:buNone/>
            </a:pPr>
            <a:r>
              <a:rPr lang="en" sz="2000"/>
              <a:t>how we acquire most of our knowledge</a:t>
            </a:r>
            <a:endParaRPr sz="2000"/>
          </a:p>
          <a:p>
            <a:pPr indent="0" lvl="0" marL="0" rtl="0" algn="l">
              <a:lnSpc>
                <a:spcPct val="115000"/>
              </a:lnSpc>
              <a:spcBef>
                <a:spcPts val="1600"/>
              </a:spcBef>
              <a:spcAft>
                <a:spcPts val="1600"/>
              </a:spcAft>
              <a:buSzPts val="1300"/>
              <a:buNone/>
            </a:pPr>
            <a:r>
              <a:rPr lang="en" sz="2000"/>
              <a:t>what we are told about but haven’t experienced for ourselves</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Google Shape;347;p24"/>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600"/>
              <a:t>From where/whom do we receive second-hand (verbal/visual) information?</a:t>
            </a:r>
            <a:endParaRPr sz="2600"/>
          </a:p>
        </p:txBody>
      </p:sp>
      <p:sp>
        <p:nvSpPr>
          <p:cNvPr id="348" name="Google Shape;348;p24"/>
          <p:cNvSpPr txBox="1"/>
          <p:nvPr>
            <p:ph idx="1" type="body"/>
          </p:nvPr>
        </p:nvSpPr>
        <p:spPr>
          <a:xfrm>
            <a:off x="1303800" y="1654250"/>
            <a:ext cx="3430500" cy="287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2000"/>
              <a:t>parents						</a:t>
            </a:r>
            <a:endParaRPr sz="2000"/>
          </a:p>
          <a:p>
            <a:pPr indent="0" lvl="0" marL="0" rtl="0" algn="l">
              <a:lnSpc>
                <a:spcPct val="115000"/>
              </a:lnSpc>
              <a:spcBef>
                <a:spcPts val="1600"/>
              </a:spcBef>
              <a:spcAft>
                <a:spcPts val="0"/>
              </a:spcAft>
              <a:buSzPts val="1300"/>
              <a:buNone/>
            </a:pPr>
            <a:r>
              <a:rPr lang="en" sz="2000"/>
              <a:t>friends				</a:t>
            </a:r>
            <a:endParaRPr sz="2000"/>
          </a:p>
          <a:p>
            <a:pPr indent="0" lvl="0" marL="0" rtl="0" algn="l">
              <a:lnSpc>
                <a:spcPct val="115000"/>
              </a:lnSpc>
              <a:spcBef>
                <a:spcPts val="1600"/>
              </a:spcBef>
              <a:spcAft>
                <a:spcPts val="0"/>
              </a:spcAft>
              <a:buSzPts val="1300"/>
              <a:buNone/>
            </a:pPr>
            <a:r>
              <a:rPr lang="en" sz="2000"/>
              <a:t>school				</a:t>
            </a:r>
            <a:endParaRPr sz="2000"/>
          </a:p>
          <a:p>
            <a:pPr indent="0" lvl="0" marL="0" rtl="0" algn="l">
              <a:lnSpc>
                <a:spcPct val="115000"/>
              </a:lnSpc>
              <a:spcBef>
                <a:spcPts val="1600"/>
              </a:spcBef>
              <a:spcAft>
                <a:spcPts val="0"/>
              </a:spcAft>
              <a:buSzPts val="1300"/>
              <a:buNone/>
            </a:pPr>
            <a:r>
              <a:rPr lang="en" sz="2000"/>
              <a:t>newspapers	</a:t>
            </a:r>
            <a:endParaRPr sz="2000"/>
          </a:p>
          <a:p>
            <a:pPr indent="0" lvl="0" marL="0" rtl="0" algn="l">
              <a:lnSpc>
                <a:spcPct val="115000"/>
              </a:lnSpc>
              <a:spcBef>
                <a:spcPts val="1600"/>
              </a:spcBef>
              <a:spcAft>
                <a:spcPts val="0"/>
              </a:spcAft>
              <a:buSzPts val="1300"/>
              <a:buNone/>
            </a:pPr>
            <a:r>
              <a:rPr lang="en" sz="2000"/>
              <a:t>books			</a:t>
            </a:r>
            <a:endParaRPr sz="2000"/>
          </a:p>
          <a:p>
            <a:pPr indent="0" lvl="0" marL="0" rtl="0" algn="l">
              <a:lnSpc>
                <a:spcPct val="115000"/>
              </a:lnSpc>
              <a:spcBef>
                <a:spcPts val="1600"/>
              </a:spcBef>
              <a:spcAft>
                <a:spcPts val="1600"/>
              </a:spcAft>
              <a:buSzPts val="1300"/>
              <a:buNone/>
            </a:pPr>
            <a:r>
              <a:rPr lang="en" sz="2000"/>
              <a:t>conversations	</a:t>
            </a:r>
            <a:endParaRPr sz="2000"/>
          </a:p>
        </p:txBody>
      </p:sp>
      <p:sp>
        <p:nvSpPr>
          <p:cNvPr id="349" name="Google Shape;349;p24"/>
          <p:cNvSpPr txBox="1"/>
          <p:nvPr>
            <p:ph idx="2" type="body"/>
          </p:nvPr>
        </p:nvSpPr>
        <p:spPr>
          <a:xfrm>
            <a:off x="4903650" y="1654275"/>
            <a:ext cx="3430500" cy="287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2000"/>
              <a:t>speeches				</a:t>
            </a:r>
            <a:endParaRPr sz="2000"/>
          </a:p>
          <a:p>
            <a:pPr indent="0" lvl="0" marL="0" rtl="0" algn="l">
              <a:lnSpc>
                <a:spcPct val="115000"/>
              </a:lnSpc>
              <a:spcBef>
                <a:spcPts val="1600"/>
              </a:spcBef>
              <a:spcAft>
                <a:spcPts val="0"/>
              </a:spcAft>
              <a:buClr>
                <a:srgbClr val="000000"/>
              </a:buClr>
              <a:buSzPts val="1100"/>
              <a:buFont typeface="Arial"/>
              <a:buNone/>
            </a:pPr>
            <a:r>
              <a:rPr lang="en" sz="2000"/>
              <a:t>photos</a:t>
            </a:r>
            <a:endParaRPr sz="2000"/>
          </a:p>
          <a:p>
            <a:pPr indent="0" lvl="0" marL="0" rtl="0" algn="l">
              <a:lnSpc>
                <a:spcPct val="115000"/>
              </a:lnSpc>
              <a:spcBef>
                <a:spcPts val="1600"/>
              </a:spcBef>
              <a:spcAft>
                <a:spcPts val="0"/>
              </a:spcAft>
              <a:buClr>
                <a:srgbClr val="000000"/>
              </a:buClr>
              <a:buSzPts val="1100"/>
              <a:buFont typeface="Arial"/>
              <a:buNone/>
            </a:pPr>
            <a:r>
              <a:rPr lang="en" sz="2000"/>
              <a:t>videos</a:t>
            </a:r>
            <a:endParaRPr sz="2000"/>
          </a:p>
          <a:p>
            <a:pPr indent="0" lvl="0" marL="0" rtl="0" algn="l">
              <a:lnSpc>
                <a:spcPct val="115000"/>
              </a:lnSpc>
              <a:spcBef>
                <a:spcPts val="1600"/>
              </a:spcBef>
              <a:spcAft>
                <a:spcPts val="0"/>
              </a:spcAft>
              <a:buClr>
                <a:srgbClr val="000000"/>
              </a:buClr>
              <a:buSzPts val="1100"/>
              <a:buFont typeface="Arial"/>
              <a:buNone/>
            </a:pPr>
            <a:r>
              <a:rPr lang="en" sz="2000"/>
              <a:t>the internet	</a:t>
            </a:r>
            <a:endParaRPr sz="2000"/>
          </a:p>
          <a:p>
            <a:pPr indent="0" lvl="0" marL="0" rtl="0" algn="l">
              <a:lnSpc>
                <a:spcPct val="115000"/>
              </a:lnSpc>
              <a:spcBef>
                <a:spcPts val="1600"/>
              </a:spcBef>
              <a:spcAft>
                <a:spcPts val="0"/>
              </a:spcAft>
              <a:buClr>
                <a:srgbClr val="000000"/>
              </a:buClr>
              <a:buSzPts val="1100"/>
              <a:buFont typeface="Arial"/>
              <a:buNone/>
            </a:pPr>
            <a:r>
              <a:rPr lang="en" sz="2000"/>
              <a:t>social networks</a:t>
            </a:r>
            <a:endParaRPr sz="2000"/>
          </a:p>
          <a:p>
            <a:pPr indent="0" lvl="0" marL="0" rtl="0" algn="l">
              <a:lnSpc>
                <a:spcPct val="115000"/>
              </a:lnSpc>
              <a:spcBef>
                <a:spcPts val="1600"/>
              </a:spcBef>
              <a:spcAft>
                <a:spcPts val="1600"/>
              </a:spcAft>
              <a:buClr>
                <a:srgbClr val="000000"/>
              </a:buClr>
              <a:buSzPts val="1100"/>
              <a:buFont typeface="Arial"/>
              <a:buNone/>
            </a:pPr>
            <a:r>
              <a:rPr lang="en" sz="2000"/>
              <a:t>TV</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8"/>
                                        </p:tgtEl>
                                        <p:attrNameLst>
                                          <p:attrName>style.visibility</p:attrName>
                                        </p:attrNameLst>
                                      </p:cBhvr>
                                      <p:to>
                                        <p:strVal val="visible"/>
                                      </p:to>
                                    </p:set>
                                    <p:anim calcmode="lin" valueType="num">
                                      <p:cBhvr additive="base">
                                        <p:cTn dur="1000"/>
                                        <p:tgtEl>
                                          <p:spTgt spid="34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49"/>
                                        </p:tgtEl>
                                        <p:attrNameLst>
                                          <p:attrName>style.visibility</p:attrName>
                                        </p:attrNameLst>
                                      </p:cBhvr>
                                      <p:to>
                                        <p:strVal val="visible"/>
                                      </p:to>
                                    </p:set>
                                    <p:anim calcmode="lin" valueType="num">
                                      <p:cBhvr additive="base">
                                        <p:cTn dur="1000"/>
                                        <p:tgtEl>
                                          <p:spTgt spid="34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25"/>
          <p:cNvSpPr txBox="1"/>
          <p:nvPr>
            <p:ph type="title"/>
          </p:nvPr>
        </p:nvSpPr>
        <p:spPr>
          <a:xfrm>
            <a:off x="1383313" y="2072106"/>
            <a:ext cx="7030500" cy="999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600"/>
              <a:buNone/>
            </a:pPr>
            <a:r>
              <a:rPr lang="en"/>
              <a:t>How do we get closer to understanding truth/judging information and arguments for accuracy?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8" name="Shape 358"/>
        <p:cNvGrpSpPr/>
        <p:nvPr/>
      </p:nvGrpSpPr>
      <p:grpSpPr>
        <a:xfrm>
          <a:off x="0" y="0"/>
          <a:ext cx="0" cy="0"/>
          <a:chOff x="0" y="0"/>
          <a:chExt cx="0" cy="0"/>
        </a:xfrm>
      </p:grpSpPr>
      <p:sp>
        <p:nvSpPr>
          <p:cNvPr id="359" name="Google Shape;359;p26"/>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Know Your and Others’ Biases</a:t>
            </a:r>
            <a:endParaRPr/>
          </a:p>
        </p:txBody>
      </p:sp>
      <p:sp>
        <p:nvSpPr>
          <p:cNvPr id="360" name="Google Shape;360;p26"/>
          <p:cNvSpPr txBox="1"/>
          <p:nvPr>
            <p:ph idx="1" type="body"/>
          </p:nvPr>
        </p:nvSpPr>
        <p:spPr>
          <a:xfrm>
            <a:off x="1303800" y="1761475"/>
            <a:ext cx="7030500" cy="277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900"/>
              <a:t>Our prior beliefs and opinions affect how we interpret new information. For example, when we believe something is true before researching it, we are more likely to believe something that supports those prior beliefs or opinions. </a:t>
            </a:r>
            <a:endParaRPr sz="1900"/>
          </a:p>
          <a:p>
            <a:pPr indent="0" lvl="0" marL="0" rtl="0" algn="l">
              <a:lnSpc>
                <a:spcPct val="115000"/>
              </a:lnSpc>
              <a:spcBef>
                <a:spcPts val="1600"/>
              </a:spcBef>
              <a:spcAft>
                <a:spcPts val="1600"/>
              </a:spcAft>
              <a:buSzPts val="1300"/>
              <a:buNone/>
            </a:pPr>
            <a:r>
              <a:rPr b="1" lang="en" sz="1900"/>
              <a:t>confirmation bias: </a:t>
            </a:r>
            <a:r>
              <a:rPr lang="en" sz="1900"/>
              <a:t>the tendency to search for, interpret, favor, and recall information in a way that confirms one’s preexisting beliefs or hypotheses. </a:t>
            </a:r>
            <a:endParaRPr sz="19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Google Shape;365;p27"/>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The Importance of Recognizing Biases in Rhetorical Analysis</a:t>
            </a:r>
            <a:endParaRPr/>
          </a:p>
        </p:txBody>
      </p:sp>
      <p:sp>
        <p:nvSpPr>
          <p:cNvPr id="366" name="Google Shape;366;p27"/>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Char char="●"/>
            </a:pPr>
            <a:r>
              <a:rPr lang="en" sz="2000"/>
              <a:t>We all have biases towards certain ways of thinking.</a:t>
            </a:r>
            <a:endParaRPr sz="2000"/>
          </a:p>
          <a:p>
            <a:pPr indent="-355600" lvl="0" marL="457200" rtl="0" algn="l">
              <a:lnSpc>
                <a:spcPct val="115000"/>
              </a:lnSpc>
              <a:spcBef>
                <a:spcPts val="0"/>
              </a:spcBef>
              <a:spcAft>
                <a:spcPts val="0"/>
              </a:spcAft>
              <a:buSzPts val="2000"/>
              <a:buChar char="●"/>
            </a:pPr>
            <a:r>
              <a:rPr lang="en" sz="2000"/>
              <a:t>To analyze something as a critical audience, we need to first acknowledge and understand our biases and counteract/work against them. </a:t>
            </a:r>
            <a:endParaRPr sz="2000"/>
          </a:p>
          <a:p>
            <a:pPr indent="-355600" lvl="0" marL="457200" rtl="0" algn="l">
              <a:lnSpc>
                <a:spcPct val="115000"/>
              </a:lnSpc>
              <a:spcBef>
                <a:spcPts val="0"/>
              </a:spcBef>
              <a:spcAft>
                <a:spcPts val="0"/>
              </a:spcAft>
              <a:buSzPts val="2000"/>
              <a:buChar char="●"/>
            </a:pPr>
            <a:r>
              <a:rPr lang="en" sz="2000"/>
              <a:t>This is so that when we rhetorically analyze an argument, we can effectively analyze the evidence presented from a neutral/objective lens. </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Google Shape;371;p28"/>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Identify and Prevent the Spread of Misinformation</a:t>
            </a:r>
            <a:endParaRPr/>
          </a:p>
        </p:txBody>
      </p:sp>
      <p:sp>
        <p:nvSpPr>
          <p:cNvPr id="372" name="Google Shape;372;p28"/>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b="1" lang="en" sz="1900"/>
              <a:t>Misinformation: </a:t>
            </a:r>
            <a:r>
              <a:rPr lang="en" sz="1900"/>
              <a:t>false or inaccurate information</a:t>
            </a:r>
            <a:endParaRPr sz="1900"/>
          </a:p>
          <a:p>
            <a:pPr indent="0" lvl="0" marL="0" rtl="0" algn="l">
              <a:lnSpc>
                <a:spcPct val="115000"/>
              </a:lnSpc>
              <a:spcBef>
                <a:spcPts val="1600"/>
              </a:spcBef>
              <a:spcAft>
                <a:spcPts val="1600"/>
              </a:spcAft>
              <a:buSzPts val="1300"/>
              <a:buNone/>
            </a:pPr>
            <a:r>
              <a:rPr b="1" lang="en" sz="1900"/>
              <a:t>Types: </a:t>
            </a:r>
            <a:r>
              <a:rPr lang="en" sz="1900"/>
              <a:t>False rumors, insults, pranks, hoaxes, spam, scams, propaganda, parody or satirical news if taken as fact, fake news sites, conspiracy theories, fake information in graphics, images, or videos, misapplied content, manipulated content</a:t>
            </a:r>
            <a:endParaRPr sz="19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6" name="Shape 376"/>
        <p:cNvGrpSpPr/>
        <p:nvPr/>
      </p:nvGrpSpPr>
      <p:grpSpPr>
        <a:xfrm>
          <a:off x="0" y="0"/>
          <a:ext cx="0" cy="0"/>
          <a:chOff x="0" y="0"/>
          <a:chExt cx="0" cy="0"/>
        </a:xfrm>
      </p:grpSpPr>
      <p:sp>
        <p:nvSpPr>
          <p:cNvPr id="377" name="Google Shape;377;p29"/>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Read Critically</a:t>
            </a:r>
            <a:endParaRPr/>
          </a:p>
        </p:txBody>
      </p:sp>
      <p:sp>
        <p:nvSpPr>
          <p:cNvPr id="378" name="Google Shape;378;p29"/>
          <p:cNvSpPr txBox="1"/>
          <p:nvPr>
            <p:ph idx="1" type="body"/>
          </p:nvPr>
        </p:nvSpPr>
        <p:spPr>
          <a:xfrm>
            <a:off x="1303800" y="1761475"/>
            <a:ext cx="7030500" cy="277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900"/>
              <a:t>It’s a balance: don’t be too </a:t>
            </a:r>
            <a:r>
              <a:rPr i="1" lang="en" sz="1900"/>
              <a:t>gullible </a:t>
            </a:r>
            <a:r>
              <a:rPr lang="en" sz="1900"/>
              <a:t>(believing everything your read, are told, or come across) and don’t be too paranoid that all information is incorrect.</a:t>
            </a:r>
            <a:endParaRPr sz="1900"/>
          </a:p>
          <a:p>
            <a:pPr indent="0" lvl="0" marL="0" rtl="0" algn="l">
              <a:lnSpc>
                <a:spcPct val="115000"/>
              </a:lnSpc>
              <a:spcBef>
                <a:spcPts val="1600"/>
              </a:spcBef>
              <a:spcAft>
                <a:spcPts val="1600"/>
              </a:spcAft>
              <a:buSzPts val="1300"/>
              <a:buNone/>
            </a:pPr>
            <a:r>
              <a:rPr lang="en" sz="1900"/>
              <a:t>Remember: it is highly probably (or even inevitable) that even as critical and balanced readers, we will believe an error to be true and/or disregard factual information as incorrect.</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